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D17FA3B-C404-4317-B0BC-953931111309}" type="datetimeFigureOut">
              <a:rPr lang="pl-PL" smtClean="0"/>
              <a:t>2017-12-08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543800" cy="2152650"/>
          </a:xfrm>
        </p:spPr>
        <p:txBody>
          <a:bodyPr/>
          <a:lstStyle/>
          <a:p>
            <a:r>
              <a:rPr lang="pl-PL" dirty="0" smtClean="0"/>
              <a:t>Nasze sposoby na jesienne wieczory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6182072" cy="704299"/>
          </a:xfrm>
        </p:spPr>
        <p:txBody>
          <a:bodyPr>
            <a:noAutofit/>
          </a:bodyPr>
          <a:lstStyle/>
          <a:p>
            <a:r>
              <a:rPr lang="pl-PL" sz="2400" dirty="0"/>
              <a:t>Jesteśmy tacy sami, ale jednak inni. Dlatego różne są nasze zainteresowania i prace. Różnie spędzamy czas  w długie jesienne wieczory…</a:t>
            </a:r>
          </a:p>
        </p:txBody>
      </p:sp>
    </p:spTree>
    <p:extLst>
      <p:ext uri="{BB962C8B-B14F-4D97-AF65-F5344CB8AC3E}">
        <p14:creationId xmlns:p14="http://schemas.microsoft.com/office/powerpoint/2010/main" val="1470868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83968" cy="257038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8254"/>
            <a:ext cx="3851920" cy="231115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00" y="3056760"/>
            <a:ext cx="6156176" cy="369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07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84412" cy="465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0326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872226" cy="6453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3565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5805264"/>
            <a:ext cx="7543800" cy="914400"/>
          </a:xfrm>
        </p:spPr>
        <p:txBody>
          <a:bodyPr/>
          <a:lstStyle/>
          <a:p>
            <a:r>
              <a:rPr lang="pl-PL" sz="2400" dirty="0"/>
              <a:t>Świetnie radzimy sobie w wyścigach </a:t>
            </a:r>
            <a:r>
              <a:rPr lang="pl-PL" sz="2400" dirty="0" smtClean="0"/>
              <a:t>rzędów, </a:t>
            </a:r>
            <a:r>
              <a:rPr lang="pl-PL" sz="2400" dirty="0"/>
              <a:t>jak również w podawaniu piłki czy sztafety.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04664"/>
            <a:ext cx="4059943" cy="22837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919" y="404664"/>
            <a:ext cx="4059942" cy="22837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059943" cy="22837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4067944" cy="228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38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4" y="764704"/>
            <a:ext cx="4032448" cy="226825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8640"/>
            <a:ext cx="4059943" cy="22837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1" y="3861048"/>
            <a:ext cx="4003937" cy="239623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83" y="3140968"/>
            <a:ext cx="4499992" cy="25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64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543800" cy="914400"/>
          </a:xfrm>
        </p:spPr>
        <p:txBody>
          <a:bodyPr/>
          <a:lstStyle/>
          <a:p>
            <a:r>
              <a:rPr lang="pl-PL" sz="2400" dirty="0"/>
              <a:t>Współpraca- to jest </a:t>
            </a:r>
            <a:r>
              <a:rPr lang="pl-PL" sz="2400" dirty="0" smtClean="0"/>
              <a:t>to czego potrzeba, </a:t>
            </a:r>
            <a:r>
              <a:rPr lang="pl-PL" sz="2400" dirty="0"/>
              <a:t>by powstało z klocków kolorowe miasteczko!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3"/>
            <a:ext cx="4752528" cy="267329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80199"/>
            <a:ext cx="4860032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0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43800" cy="914400"/>
          </a:xfrm>
        </p:spPr>
        <p:txBody>
          <a:bodyPr/>
          <a:lstStyle/>
          <a:p>
            <a:r>
              <a:rPr lang="pl-PL" sz="2000" dirty="0"/>
              <a:t>Potrafimy uważnie słuchać i dobrze się przy tym bawić... zdjęcia mówią same za siebie. Zabawa w historyjkę z krzesłami sprawiła nam mnóstwo radości.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58620"/>
            <a:ext cx="4427984" cy="265679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2" y="1268760"/>
            <a:ext cx="3744417" cy="22466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3789040"/>
            <a:ext cx="4499992" cy="26999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54" y="3933056"/>
            <a:ext cx="3945240" cy="23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6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Dla </a:t>
            </a:r>
            <a:r>
              <a:rPr lang="pl-PL" dirty="0" err="1"/>
              <a:t>Świetliczaków</a:t>
            </a:r>
            <a:r>
              <a:rPr lang="pl-PL" dirty="0"/>
              <a:t> szaruga za oknem jest niestraszna!  </a:t>
            </a:r>
            <a:br>
              <a:rPr lang="pl-PL" dirty="0"/>
            </a:br>
            <a:r>
              <a:rPr lang="pl-PL" dirty="0"/>
              <a:t>Mając tyle świetnych pomysłów zabawa zawsze jest udana! </a:t>
            </a:r>
          </a:p>
        </p:txBody>
      </p:sp>
    </p:spTree>
    <p:extLst>
      <p:ext uri="{BB962C8B-B14F-4D97-AF65-F5344CB8AC3E}">
        <p14:creationId xmlns:p14="http://schemas.microsoft.com/office/powerpoint/2010/main" val="3173906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 idx="4294967295"/>
          </p:nvPr>
        </p:nvSpPr>
        <p:spPr>
          <a:xfrm>
            <a:off x="192761" y="5640715"/>
            <a:ext cx="5853113" cy="914400"/>
          </a:xfrm>
        </p:spPr>
        <p:txBody>
          <a:bodyPr/>
          <a:lstStyle/>
          <a:p>
            <a:r>
              <a:rPr lang="pl-PL" sz="2400" dirty="0"/>
              <a:t>Miniony tydzień okazał się pełen pomysłów i zabaw. Niestraszna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nam </a:t>
            </a:r>
            <a:r>
              <a:rPr lang="pl-PL" sz="2400" dirty="0"/>
              <a:t>nuda w jesienne wieczory.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Naszą </a:t>
            </a:r>
            <a:r>
              <a:rPr lang="pl-PL" sz="2400" dirty="0"/>
              <a:t>kreatywność, energię i radość wykorzystujemy w ciekawy sposób.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51" y="197851"/>
            <a:ext cx="1940037" cy="344895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03" y="2924944"/>
            <a:ext cx="1784796" cy="31729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5" y="3933056"/>
            <a:ext cx="1538568" cy="2735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8640"/>
            <a:ext cx="1640779" cy="291694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2288852" cy="406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51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542"/>
            <a:ext cx="1347954" cy="23963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044" y="5589240"/>
            <a:ext cx="6264696" cy="914400"/>
          </a:xfrm>
        </p:spPr>
        <p:txBody>
          <a:bodyPr/>
          <a:lstStyle/>
          <a:p>
            <a:r>
              <a:rPr lang="pl-PL" sz="2000" dirty="0"/>
              <a:t>Wystarczyła nam kartka i ołówek byśmy podzielili się pomysłami ciekawego spędzania czasu- powstała tablica z wypisanymi zabawami, na którą zerkamy i pomysły zabieramy do domu.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7125"/>
            <a:ext cx="1575650" cy="280115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61048"/>
            <a:ext cx="1515717" cy="269460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330"/>
            <a:ext cx="1928813" cy="34290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3563888" cy="200468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80683"/>
            <a:ext cx="2128459" cy="37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23920"/>
            <a:ext cx="8576953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0751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456384" cy="5760640"/>
          </a:xfrm>
        </p:spPr>
      </p:pic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>
          <a:xfrm>
            <a:off x="5652120" y="692696"/>
            <a:ext cx="2590800" cy="3429000"/>
          </a:xfrm>
        </p:spPr>
        <p:txBody>
          <a:bodyPr/>
          <a:lstStyle/>
          <a:p>
            <a:r>
              <a:rPr lang="pl-PL" dirty="0"/>
              <a:t>Kolorowaliśmy mandale, które stanowią tło naszej wspólnej przestrzennej pracy -"Zamek".</a:t>
            </a:r>
          </a:p>
          <a:p>
            <a:r>
              <a:rPr lang="pl-PL" dirty="0"/>
              <a:t>Odkryliśmy w sobie talent do projektowania ubrań -kolorowe, wzorzyste takie, jak kto lubi...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4932040" cy="29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85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39"/>
            <a:ext cx="5429478" cy="325768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625872"/>
            <a:ext cx="5220072" cy="31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8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3857600" cy="6429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1316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860032" cy="29160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5652120" cy="33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5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328592" cy="319715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01008"/>
            <a:ext cx="5148064" cy="30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68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ny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lementarn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238</TotalTime>
  <Words>151</Words>
  <Application>Microsoft Office PowerPoint</Application>
  <PresentationFormat>Pokaz na ekranie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Elementarny</vt:lpstr>
      <vt:lpstr>Nasze sposoby na jesienne wieczory</vt:lpstr>
      <vt:lpstr>Miniony tydzień okazał się pełen pomysłów i zabaw. Niestraszna  nam nuda w jesienne wieczory.  Naszą kreatywność, energię i radość wykorzystujemy w ciekawy sposób. </vt:lpstr>
      <vt:lpstr>Wystarczyła nam kartka i ołówek byśmy podzielili się pomysłami ciekawego spędzania czasu- powstała tablica z wypisanymi zabawami, na którą zerkamy i pomysły zabieramy do domu.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Świetnie radzimy sobie w wyścigach rzędów, jak również w podawaniu piłki czy sztafety.</vt:lpstr>
      <vt:lpstr>Prezentacja programu PowerPoint</vt:lpstr>
      <vt:lpstr>Współpraca- to jest to czego potrzeba, by powstało z klocków kolorowe miasteczko! </vt:lpstr>
      <vt:lpstr>Potrafimy uważnie słuchać i dobrze się przy tym bawić... zdjęcia mówią same za siebie. Zabawa w historyjkę z krzesłami sprawiła nam mnóstwo radości. </vt:lpstr>
      <vt:lpstr>      Dla Świetliczaków szaruga za oknem jest niestraszna!   Mając tyle świetnych pomysłów zabawa zawsze jest udana!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sposoby na jesienne wieczory</dc:title>
  <cp:lastModifiedBy>Nauczyciel</cp:lastModifiedBy>
  <cp:revision>8</cp:revision>
  <dcterms:modified xsi:type="dcterms:W3CDTF">2017-12-08T12:40:19Z</dcterms:modified>
</cp:coreProperties>
</file>